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7" r:id="rId2"/>
    <p:sldId id="288" r:id="rId3"/>
    <p:sldId id="289" r:id="rId4"/>
    <p:sldId id="290" r:id="rId5"/>
    <p:sldId id="307" r:id="rId6"/>
    <p:sldId id="291" r:id="rId7"/>
    <p:sldId id="292" r:id="rId8"/>
    <p:sldId id="295" r:id="rId9"/>
    <p:sldId id="297" r:id="rId10"/>
    <p:sldId id="293" r:id="rId11"/>
    <p:sldId id="296" r:id="rId12"/>
    <p:sldId id="300" r:id="rId13"/>
    <p:sldId id="298" r:id="rId14"/>
    <p:sldId id="306" r:id="rId15"/>
    <p:sldId id="301" r:id="rId16"/>
    <p:sldId id="302" r:id="rId17"/>
    <p:sldId id="304" r:id="rId18"/>
    <p:sldId id="305" r:id="rId19"/>
    <p:sldId id="299" r:id="rId20"/>
    <p:sldId id="308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9E3B-F14C-4CB3-8451-A16D674C6990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E326-CA47-4236-BC67-F0B9BCF1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ostgresql.org/wiki/Working_with_Gi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git.postgresql.org/gitweb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http://www.raspberrypi.org/archives/1929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need to re-run the </a:t>
            </a:r>
            <a:r>
              <a:rPr lang="en-US" dirty="0" err="1" smtClean="0"/>
              <a:t>config</a:t>
            </a:r>
            <a:r>
              <a:rPr lang="en-US" dirty="0" smtClean="0"/>
              <a:t> later, you can do so:</a:t>
            </a: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# </a:t>
            </a: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raspi-config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Current password</a:t>
            </a:r>
            <a:r>
              <a:rPr lang="en-US" baseline="0" dirty="0" smtClean="0">
                <a:latin typeface="Arial Narrow" pitchFamily="34" charset="0"/>
              </a:rPr>
              <a:t> is raspberry for the pi user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apt-cache search </a:t>
            </a:r>
            <a:r>
              <a:rPr lang="en-US" dirty="0" err="1" smtClean="0"/>
              <a:t>msgfmt</a:t>
            </a:r>
            <a:r>
              <a:rPr lang="en-US" dirty="0" smtClean="0"/>
              <a:t> – really part if </a:t>
            </a:r>
            <a:r>
              <a:rPr lang="en-US" dirty="0" err="1" smtClean="0"/>
              <a:t>gettext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normal source releases are pre-compiled using bison and flex and so they are not needed for those releases.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gunzip</a:t>
            </a:r>
            <a:r>
              <a:rPr lang="en-US" dirty="0" smtClean="0">
                <a:latin typeface="Arial Narrow" pitchFamily="34" charset="0"/>
              </a:rPr>
              <a:t> postgresql-9.2.1.tar.gz</a:t>
            </a: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tar </a:t>
            </a:r>
            <a:r>
              <a:rPr lang="en-US" dirty="0" err="1" smtClean="0">
                <a:latin typeface="Arial Narrow" pitchFamily="34" charset="0"/>
              </a:rPr>
              <a:t>xf</a:t>
            </a:r>
            <a:r>
              <a:rPr lang="en-US" dirty="0" smtClean="0">
                <a:latin typeface="Arial Narrow" pitchFamily="34" charset="0"/>
              </a:rPr>
              <a:t> postgresql-9.2.1.tar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http://wiki.postgresql.org/wiki/Working_with_Git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http://git.postgresql.org/gitweb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Narrow" pitchFamily="34" charset="0"/>
              </a:rPr>
              <a:t>./configure --enable-</a:t>
            </a:r>
            <a:r>
              <a:rPr lang="en-US" dirty="0" err="1" smtClean="0">
                <a:latin typeface="Arial Narrow" pitchFamily="34" charset="0"/>
              </a:rPr>
              <a:t>cassert</a:t>
            </a:r>
            <a:r>
              <a:rPr lang="en-US" dirty="0" smtClean="0">
                <a:latin typeface="Arial Narrow" pitchFamily="34" charset="0"/>
              </a:rPr>
              <a:t> --enable-debug --enable-</a:t>
            </a:r>
            <a:r>
              <a:rPr lang="en-US" dirty="0" err="1" smtClean="0">
                <a:latin typeface="Arial Narrow" pitchFamily="34" charset="0"/>
              </a:rPr>
              <a:t>nls</a:t>
            </a:r>
            <a:r>
              <a:rPr lang="en-US" dirty="0" smtClean="0">
                <a:latin typeface="Arial Narrow" pitchFamily="34" charset="0"/>
              </a:rPr>
              <a:t> --enable-integer-</a:t>
            </a:r>
            <a:r>
              <a:rPr lang="en-US" dirty="0" err="1" smtClean="0">
                <a:latin typeface="Arial Narrow" pitchFamily="34" charset="0"/>
              </a:rPr>
              <a:t>datetimes</a:t>
            </a:r>
            <a:r>
              <a:rPr lang="en-US" dirty="0" smtClean="0">
                <a:latin typeface="Arial Narrow" pitchFamily="34" charset="0"/>
              </a:rPr>
              <a:t> --with-</a:t>
            </a:r>
            <a:r>
              <a:rPr lang="en-US" dirty="0" err="1" smtClean="0">
                <a:latin typeface="Arial Narrow" pitchFamily="34" charset="0"/>
              </a:rPr>
              <a:t>perl</a:t>
            </a:r>
            <a:r>
              <a:rPr lang="en-US" dirty="0" smtClean="0">
                <a:latin typeface="Arial Narrow" pitchFamily="34" charset="0"/>
              </a:rPr>
              <a:t> --with-python --with-</a:t>
            </a:r>
            <a:r>
              <a:rPr lang="en-US" dirty="0" err="1" smtClean="0">
                <a:latin typeface="Arial Narrow" pitchFamily="34" charset="0"/>
              </a:rPr>
              <a:t>tcl</a:t>
            </a:r>
            <a:r>
              <a:rPr lang="en-US" dirty="0" smtClean="0">
                <a:latin typeface="Arial Narrow" pitchFamily="34" charset="0"/>
              </a:rPr>
              <a:t> --with-krb5 --with-includes=/</a:t>
            </a:r>
            <a:r>
              <a:rPr lang="en-US" dirty="0" err="1" smtClean="0">
                <a:latin typeface="Arial Narrow" pitchFamily="34" charset="0"/>
              </a:rPr>
              <a:t>usr</a:t>
            </a:r>
            <a:r>
              <a:rPr lang="en-US" dirty="0" smtClean="0">
                <a:latin typeface="Arial Narrow" pitchFamily="34" charset="0"/>
              </a:rPr>
              <a:t>/include/et --with-</a:t>
            </a:r>
            <a:r>
              <a:rPr lang="en-US" dirty="0" err="1" smtClean="0">
                <a:latin typeface="Arial Narrow" pitchFamily="34" charset="0"/>
              </a:rPr>
              <a:t>openssl</a:t>
            </a:r>
            <a:r>
              <a:rPr lang="en-US" dirty="0" smtClean="0">
                <a:latin typeface="Arial Narrow" pitchFamily="34" charset="0"/>
              </a:rPr>
              <a:t> --with-</a:t>
            </a:r>
            <a:r>
              <a:rPr lang="en-US" dirty="0" err="1" smtClean="0">
                <a:latin typeface="Arial Narrow" pitchFamily="34" charset="0"/>
              </a:rPr>
              <a:t>ldap</a:t>
            </a:r>
            <a:r>
              <a:rPr lang="en-US" dirty="0" smtClean="0">
                <a:latin typeface="Arial Narrow" pitchFamily="34" charset="0"/>
              </a:rPr>
              <a:t> --with-</a:t>
            </a:r>
            <a:r>
              <a:rPr lang="en-US" dirty="0" err="1" smtClean="0">
                <a:latin typeface="Arial Narrow" pitchFamily="34" charset="0"/>
              </a:rPr>
              <a:t>libxml</a:t>
            </a:r>
            <a:r>
              <a:rPr lang="en-US" dirty="0" smtClean="0">
                <a:latin typeface="Arial Narrow" pitchFamily="34" charset="0"/>
              </a:rPr>
              <a:t> --with-</a:t>
            </a:r>
            <a:r>
              <a:rPr lang="en-US" dirty="0" err="1" smtClean="0">
                <a:latin typeface="Arial Narrow" pitchFamily="34" charset="0"/>
              </a:rPr>
              <a:t>libxslt</a:t>
            </a:r>
            <a:endParaRPr lang="en-US" dirty="0" smtClean="0">
              <a:latin typeface="Arial Narrow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 Narrow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Narrow" pitchFamily="34" charset="0"/>
              </a:rPr>
              <a:t>Optional</a:t>
            </a:r>
            <a:r>
              <a:rPr lang="en-US" baseline="0" dirty="0" smtClean="0">
                <a:latin typeface="Arial Narrow" pitchFamily="34" charset="0"/>
              </a:rPr>
              <a:t> --with-</a:t>
            </a:r>
            <a:r>
              <a:rPr lang="en-US" baseline="0" dirty="0" err="1" smtClean="0">
                <a:latin typeface="Arial Narrow" pitchFamily="34" charset="0"/>
              </a:rPr>
              <a:t>pgport</a:t>
            </a:r>
            <a:r>
              <a:rPr lang="en-US" baseline="0" dirty="0" smtClean="0">
                <a:latin typeface="Arial Narrow" pitchFamily="34" charset="0"/>
              </a:rPr>
              <a:t>=5433 --prefix=/</a:t>
            </a:r>
            <a:r>
              <a:rPr lang="en-US" baseline="0" dirty="0" err="1" smtClean="0">
                <a:latin typeface="Arial Narrow" pitchFamily="34" charset="0"/>
              </a:rPr>
              <a:t>usr</a:t>
            </a:r>
            <a:r>
              <a:rPr lang="en-US" baseline="0" dirty="0" smtClean="0">
                <a:latin typeface="Arial Narrow" pitchFamily="34" charset="0"/>
              </a:rPr>
              <a:t>/local/</a:t>
            </a:r>
            <a:r>
              <a:rPr lang="en-US" baseline="0" dirty="0" err="1" smtClean="0">
                <a:latin typeface="Arial Narrow" pitchFamily="34" charset="0"/>
              </a:rPr>
              <a:t>postgres</a:t>
            </a:r>
            <a:r>
              <a:rPr lang="en-US" baseline="0" dirty="0" smtClean="0">
                <a:latin typeface="Arial Narrow" pitchFamily="34" charset="0"/>
              </a:rPr>
              <a:t>/9.3</a:t>
            </a:r>
            <a:endParaRPr lang="en-US" baseline="0" dirty="0" smtClean="0">
              <a:latin typeface="Arial Narrow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 Narrow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 Narrow" pitchFamily="34" charset="0"/>
              </a:rPr>
              <a:t>11 minutes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Compiling from </a:t>
            </a:r>
            <a:r>
              <a:rPr lang="en-US" dirty="0" err="1" smtClean="0"/>
              <a:t>git</a:t>
            </a:r>
            <a:r>
              <a:rPr lang="en-US" dirty="0" smtClean="0"/>
              <a:t> source code about 2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buildfarm.postgresql.org/cgi-bin/show_status.pl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326-CA47-4236-BC67-F0B9BCF187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26359F-62D6-42D1-949C-AA54609A4DF2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31B8ED-0AFF-46E0-A900-59C8915083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81796"/>
          </a:xfrm>
        </p:spPr>
        <p:txBody>
          <a:bodyPr/>
          <a:lstStyle/>
          <a:p>
            <a:r>
              <a:rPr lang="en-US" dirty="0" smtClean="0"/>
              <a:t>By: Lloyd Albin</a:t>
            </a:r>
          </a:p>
          <a:p>
            <a:r>
              <a:rPr lang="en-US" dirty="0" smtClean="0"/>
              <a:t>9/28/2012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Installing Postgres on a</a:t>
            </a:r>
            <a:br>
              <a:rPr lang="en-US" dirty="0" smtClean="0"/>
            </a:br>
            <a:r>
              <a:rPr lang="en-US" dirty="0" smtClean="0"/>
              <a:t>Raspberry PI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15000" y="533400"/>
            <a:ext cx="2971800" cy="1143000"/>
            <a:chOff x="2133600" y="762000"/>
            <a:chExt cx="29718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2133600" y="762000"/>
              <a:ext cx="2971800" cy="1143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7" y="923925"/>
              <a:ext cx="2790825" cy="8191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3400" y="457201"/>
            <a:ext cx="2971800" cy="1143000"/>
            <a:chOff x="685800" y="523875"/>
            <a:chExt cx="2971800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685800" y="523875"/>
              <a:ext cx="2971800" cy="1143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2" t="28521" r="2849" b="6156"/>
            <a:stretch/>
          </p:blipFill>
          <p:spPr bwMode="auto">
            <a:xfrm>
              <a:off x="762000" y="585663"/>
              <a:ext cx="2835815" cy="101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95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Postgres 9.1 is easy to </a:t>
            </a:r>
            <a:r>
              <a:rPr lang="en-US" dirty="0" smtClean="0"/>
              <a:t>install. On 10/1/2012 </a:t>
            </a:r>
            <a:r>
              <a:rPr lang="en-US" dirty="0" smtClean="0"/>
              <a:t>this </a:t>
            </a:r>
            <a:r>
              <a:rPr lang="en-US" dirty="0" smtClean="0"/>
              <a:t>is </a:t>
            </a:r>
            <a:r>
              <a:rPr lang="en-US" dirty="0" smtClean="0"/>
              <a:t>Postgres 9.1.5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apt-get install </a:t>
            </a:r>
            <a:r>
              <a:rPr lang="en-US" dirty="0" err="1" smtClean="0">
                <a:latin typeface="Arial Narrow" pitchFamily="34" charset="0"/>
              </a:rPr>
              <a:t>postgresql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Postgres 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apt-get install </a:t>
            </a:r>
            <a:r>
              <a:rPr lang="en-US" dirty="0" err="1" smtClean="0">
                <a:latin typeface="Arial Narrow" pitchFamily="34" charset="0"/>
              </a:rPr>
              <a:t>libperl-dev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apt-get install python-</a:t>
            </a:r>
            <a:r>
              <a:rPr lang="en-US" dirty="0" err="1" smtClean="0">
                <a:latin typeface="Arial Narrow" pitchFamily="34" charset="0"/>
              </a:rPr>
              <a:t>dev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</a:t>
            </a:r>
            <a:r>
              <a:rPr lang="en-US" dirty="0" err="1" smtClean="0">
                <a:latin typeface="Arial Narrow" pitchFamily="34" charset="0"/>
              </a:rPr>
              <a:t>libreadline-dev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</a:t>
            </a:r>
            <a:r>
              <a:rPr lang="en-US" dirty="0" err="1">
                <a:latin typeface="Arial Narrow" pitchFamily="34" charset="0"/>
              </a:rPr>
              <a:t>comerr-dev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libkrb5-dev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libxml2-dev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libxslt1-dev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</a:t>
            </a:r>
            <a:r>
              <a:rPr lang="en-US" dirty="0" err="1">
                <a:latin typeface="Arial Narrow" pitchFamily="34" charset="0"/>
              </a:rPr>
              <a:t>libldap-dev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</a:t>
            </a:r>
            <a:r>
              <a:rPr lang="en-US" dirty="0" err="1" smtClean="0">
                <a:latin typeface="Arial Narrow" pitchFamily="34" charset="0"/>
              </a:rPr>
              <a:t>gettext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install </a:t>
            </a:r>
            <a:r>
              <a:rPr lang="en-US" dirty="0" err="1" smtClean="0">
                <a:latin typeface="Arial Narrow" pitchFamily="34" charset="0"/>
              </a:rPr>
              <a:t>tcl-dev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Pre-Requisites for Compiling Postgres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Bison and flex are only needed for compiling Postgres 9.3 or any HEAD release from the </a:t>
            </a:r>
            <a:r>
              <a:rPr lang="en-US" dirty="0" err="1" smtClean="0"/>
              <a:t>git</a:t>
            </a:r>
            <a:r>
              <a:rPr lang="en-US" dirty="0" smtClean="0"/>
              <a:t> source repository.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apt-get install </a:t>
            </a:r>
            <a:r>
              <a:rPr lang="en-US" dirty="0" smtClean="0">
                <a:latin typeface="Arial Narrow" pitchFamily="34" charset="0"/>
              </a:rPr>
              <a:t>bison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apt-get install </a:t>
            </a:r>
            <a:r>
              <a:rPr lang="en-US" dirty="0" smtClean="0">
                <a:latin typeface="Arial Narrow" pitchFamily="34" charset="0"/>
              </a:rPr>
              <a:t>flex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Pre-Requisites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download any of the current versions of source code from:</a:t>
            </a:r>
          </a:p>
          <a:p>
            <a:pPr marL="0" indent="0">
              <a:buNone/>
            </a:pPr>
            <a:r>
              <a:rPr lang="en-US" dirty="0"/>
              <a:t>http://www.postgresql.org/ftp/source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wget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http://</a:t>
            </a:r>
            <a:r>
              <a:rPr lang="en-US" dirty="0" smtClean="0">
                <a:latin typeface="Arial Narrow" pitchFamily="34" charset="0"/>
              </a:rPr>
              <a:t>ftp.postgresql.org/pub/source/v9.2.1/postgresql-9.2.1.tar.gz</a:t>
            </a: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tar -</a:t>
            </a:r>
            <a:r>
              <a:rPr lang="en-US" dirty="0" err="1" smtClean="0">
                <a:latin typeface="Arial Narrow" pitchFamily="34" charset="0"/>
              </a:rPr>
              <a:t>zxf</a:t>
            </a:r>
            <a:r>
              <a:rPr lang="en-US" dirty="0" smtClean="0">
                <a:latin typeface="Arial Narrow" pitchFamily="34" charset="0"/>
              </a:rPr>
              <a:t> postgresql-9.2.1.tar.gz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cd </a:t>
            </a:r>
            <a:r>
              <a:rPr lang="en-US" dirty="0">
                <a:latin typeface="Arial Narrow" pitchFamily="34" charset="0"/>
              </a:rPr>
              <a:t>postgresql-9.2.1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Source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Install </a:t>
            </a:r>
            <a:r>
              <a:rPr lang="en-US" dirty="0" err="1" smtClean="0"/>
              <a:t>git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apt-get install </a:t>
            </a:r>
            <a:r>
              <a:rPr lang="en-US" dirty="0" err="1" smtClean="0">
                <a:latin typeface="Arial Narrow" pitchFamily="34" charset="0"/>
              </a:rPr>
              <a:t>git</a:t>
            </a:r>
            <a:r>
              <a:rPr lang="en-US" dirty="0" smtClean="0">
                <a:latin typeface="Arial Narrow" pitchFamily="34" charset="0"/>
              </a:rPr>
              <a:t>-core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Download the </a:t>
            </a:r>
            <a:r>
              <a:rPr lang="en-US" dirty="0" err="1" smtClean="0"/>
              <a:t>Postgresql</a:t>
            </a:r>
            <a:r>
              <a:rPr 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git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clone </a:t>
            </a:r>
            <a:r>
              <a:rPr lang="en-US" dirty="0">
                <a:latin typeface="Arial Narrow" pitchFamily="34" charset="0"/>
              </a:rPr>
              <a:t>git://</a:t>
            </a:r>
            <a:r>
              <a:rPr lang="en-US" dirty="0" smtClean="0">
                <a:latin typeface="Arial Narrow" pitchFamily="34" charset="0"/>
              </a:rPr>
              <a:t>git.postgresql.org/git/postgresql.git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cd </a:t>
            </a:r>
            <a:r>
              <a:rPr lang="en-US" dirty="0" err="1" smtClean="0">
                <a:latin typeface="Arial Narrow" pitchFamily="34" charset="0"/>
              </a:rPr>
              <a:t>postgresql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Source Code Install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./configure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enable-</a:t>
            </a:r>
            <a:r>
              <a:rPr lang="en-US" dirty="0" err="1">
                <a:latin typeface="Arial Narrow" pitchFamily="34" charset="0"/>
              </a:rPr>
              <a:t>cassert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enable-debug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enable-</a:t>
            </a:r>
            <a:r>
              <a:rPr lang="en-US" dirty="0" err="1">
                <a:latin typeface="Arial Narrow" pitchFamily="34" charset="0"/>
              </a:rPr>
              <a:t>nls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enable-integer-</a:t>
            </a:r>
            <a:r>
              <a:rPr lang="en-US" dirty="0" err="1">
                <a:latin typeface="Arial Narrow" pitchFamily="34" charset="0"/>
              </a:rPr>
              <a:t>datetimes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</a:t>
            </a:r>
            <a:r>
              <a:rPr lang="en-US" dirty="0" err="1">
                <a:latin typeface="Arial Narrow" pitchFamily="34" charset="0"/>
              </a:rPr>
              <a:t>perl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with-python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</a:t>
            </a:r>
            <a:r>
              <a:rPr lang="en-US" dirty="0" err="1">
                <a:latin typeface="Arial Narrow" pitchFamily="34" charset="0"/>
              </a:rPr>
              <a:t>tcl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with-krb5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with-includes=/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/include/et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</a:t>
            </a:r>
            <a:r>
              <a:rPr lang="en-US" dirty="0" err="1">
                <a:latin typeface="Arial Narrow" pitchFamily="34" charset="0"/>
              </a:rPr>
              <a:t>openssl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</a:t>
            </a:r>
            <a:r>
              <a:rPr lang="en-US" dirty="0" err="1">
                <a:latin typeface="Arial Narrow" pitchFamily="34" charset="0"/>
              </a:rPr>
              <a:t>ldap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</a:t>
            </a:r>
            <a:r>
              <a:rPr lang="en-US" dirty="0" err="1">
                <a:latin typeface="Arial Narrow" pitchFamily="34" charset="0"/>
              </a:rPr>
              <a:t>libxml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--</a:t>
            </a:r>
            <a:r>
              <a:rPr lang="en-US" dirty="0">
                <a:latin typeface="Arial Narrow" pitchFamily="34" charset="0"/>
              </a:rPr>
              <a:t>with-</a:t>
            </a:r>
            <a:r>
              <a:rPr lang="en-US" dirty="0" err="1">
                <a:latin typeface="Arial Narrow" pitchFamily="34" charset="0"/>
              </a:rPr>
              <a:t>libxslt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from source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To start the build, type: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make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If you want to build everything that can be built, including the documentation (HTML and man pages), and the additional modules (</a:t>
            </a:r>
            <a:r>
              <a:rPr lang="en-US" dirty="0" err="1"/>
              <a:t>contrib</a:t>
            </a:r>
            <a:r>
              <a:rPr lang="en-US" dirty="0"/>
              <a:t>), type instead</a:t>
            </a:r>
            <a:r>
              <a:rPr lang="en-US" dirty="0" smtClean="0"/>
              <a:t>: (Not valid for </a:t>
            </a:r>
            <a:r>
              <a:rPr lang="en-US" dirty="0" err="1" smtClean="0"/>
              <a:t>git</a:t>
            </a:r>
            <a:r>
              <a:rPr lang="en-US" dirty="0" smtClean="0"/>
              <a:t> HEAD edition aka 9.3)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make</a:t>
            </a:r>
            <a:r>
              <a:rPr lang="en-US" dirty="0" smtClean="0"/>
              <a:t> world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/>
              <a:t>It is optional but you can do regression testing of the database before installing it.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make check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Postgres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install PostgreSQL enter: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make </a:t>
            </a:r>
            <a:r>
              <a:rPr lang="en-US" dirty="0" smtClean="0">
                <a:latin typeface="Arial Narrow" pitchFamily="34" charset="0"/>
              </a:rPr>
              <a:t>install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install the documentation (HTML and man pages), enter: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make </a:t>
            </a:r>
            <a:r>
              <a:rPr lang="en-US" dirty="0" smtClean="0">
                <a:latin typeface="Arial Narrow" pitchFamily="34" charset="0"/>
              </a:rPr>
              <a:t>install-docs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built the world above, type </a:t>
            </a:r>
            <a:r>
              <a:rPr lang="en-US" dirty="0" smtClean="0"/>
              <a:t>instead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make install-world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Postgres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Create the Postgres User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adduser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postgres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/>
              <a:t>Create the Data directory and assign the correct permissions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mkdir</a:t>
            </a:r>
            <a:r>
              <a:rPr lang="en-US" dirty="0">
                <a:latin typeface="Arial Narrow" pitchFamily="34" charset="0"/>
              </a:rPr>
              <a:t> 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/local/</a:t>
            </a:r>
            <a:r>
              <a:rPr lang="en-US" dirty="0" err="1">
                <a:latin typeface="Arial Narrow" pitchFamily="34" charset="0"/>
              </a:rPr>
              <a:t>pgsql</a:t>
            </a:r>
            <a:r>
              <a:rPr lang="en-US" dirty="0">
                <a:latin typeface="Arial Narrow" pitchFamily="34" charset="0"/>
              </a:rPr>
              <a:t>/data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chown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postgres</a:t>
            </a:r>
            <a:r>
              <a:rPr lang="en-US" dirty="0">
                <a:latin typeface="Arial Narrow" pitchFamily="34" charset="0"/>
              </a:rPr>
              <a:t> /</a:t>
            </a:r>
            <a:r>
              <a:rPr lang="en-US" dirty="0" err="1" smtClean="0">
                <a:latin typeface="Arial Narrow" pitchFamily="34" charset="0"/>
              </a:rPr>
              <a:t>usr</a:t>
            </a:r>
            <a:r>
              <a:rPr lang="en-US" dirty="0" smtClean="0">
                <a:latin typeface="Arial Narrow" pitchFamily="34" charset="0"/>
              </a:rPr>
              <a:t>/local/</a:t>
            </a:r>
            <a:r>
              <a:rPr lang="en-US" dirty="0" err="1" smtClean="0">
                <a:latin typeface="Arial Narrow" pitchFamily="34" charset="0"/>
              </a:rPr>
              <a:t>pgsql</a:t>
            </a:r>
            <a:r>
              <a:rPr lang="en-US" dirty="0" smtClean="0">
                <a:latin typeface="Arial Narrow" pitchFamily="34" charset="0"/>
              </a:rPr>
              <a:t>/data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/>
              <a:t>Change to the Postgres User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</a:t>
            </a:r>
            <a:r>
              <a:rPr lang="en-US" dirty="0">
                <a:latin typeface="Arial Narrow" pitchFamily="34" charset="0"/>
              </a:rPr>
              <a:t> – </a:t>
            </a:r>
            <a:r>
              <a:rPr lang="en-US" dirty="0" err="1" smtClean="0">
                <a:latin typeface="Arial Narrow" pitchFamily="34" charset="0"/>
              </a:rPr>
              <a:t>postgres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/>
              <a:t>Initialize the database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/local/</a:t>
            </a:r>
            <a:r>
              <a:rPr lang="en-US" dirty="0" err="1">
                <a:latin typeface="Arial Narrow" pitchFamily="34" charset="0"/>
              </a:rPr>
              <a:t>pgsql</a:t>
            </a:r>
            <a:r>
              <a:rPr lang="en-US" dirty="0">
                <a:latin typeface="Arial Narrow" pitchFamily="34" charset="0"/>
              </a:rPr>
              <a:t>/bin/</a:t>
            </a:r>
            <a:r>
              <a:rPr lang="en-US" dirty="0" err="1">
                <a:latin typeface="Arial Narrow" pitchFamily="34" charset="0"/>
              </a:rPr>
              <a:t>initdb</a:t>
            </a:r>
            <a:r>
              <a:rPr lang="en-US" dirty="0">
                <a:latin typeface="Arial Narrow" pitchFamily="34" charset="0"/>
              </a:rPr>
              <a:t> -D /</a:t>
            </a:r>
            <a:r>
              <a:rPr lang="en-US" dirty="0" err="1" smtClean="0">
                <a:latin typeface="Arial Narrow" pitchFamily="34" charset="0"/>
              </a:rPr>
              <a:t>usr</a:t>
            </a:r>
            <a:r>
              <a:rPr lang="en-US" dirty="0" smtClean="0">
                <a:latin typeface="Arial Narrow" pitchFamily="34" charset="0"/>
              </a:rPr>
              <a:t>/local/</a:t>
            </a:r>
            <a:r>
              <a:rPr lang="en-US" dirty="0" err="1" smtClean="0">
                <a:latin typeface="Arial Narrow" pitchFamily="34" charset="0"/>
              </a:rPr>
              <a:t>pgsql</a:t>
            </a:r>
            <a:r>
              <a:rPr lang="en-US" dirty="0" smtClean="0">
                <a:latin typeface="Arial Narrow" pitchFamily="34" charset="0"/>
              </a:rPr>
              <a:t>/data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Success</a:t>
            </a:r>
            <a:r>
              <a:rPr lang="en-US" dirty="0"/>
              <a:t>. You can now start the database server using: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/local/</a:t>
            </a:r>
            <a:r>
              <a:rPr lang="en-US" dirty="0" err="1">
                <a:latin typeface="Arial Narrow" pitchFamily="34" charset="0"/>
              </a:rPr>
              <a:t>pgsql</a:t>
            </a:r>
            <a:r>
              <a:rPr lang="en-US" dirty="0">
                <a:latin typeface="Arial Narrow" pitchFamily="34" charset="0"/>
              </a:rPr>
              <a:t>/bin/</a:t>
            </a:r>
            <a:r>
              <a:rPr lang="en-US" dirty="0" err="1">
                <a:latin typeface="Arial Narrow" pitchFamily="34" charset="0"/>
              </a:rPr>
              <a:t>pg_ctl</a:t>
            </a:r>
            <a:r>
              <a:rPr lang="en-US" dirty="0">
                <a:latin typeface="Arial Narrow" pitchFamily="34" charset="0"/>
              </a:rPr>
              <a:t> -D 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/local/</a:t>
            </a:r>
            <a:r>
              <a:rPr lang="en-US" dirty="0" err="1">
                <a:latin typeface="Arial Narrow" pitchFamily="34" charset="0"/>
              </a:rPr>
              <a:t>pgsql</a:t>
            </a:r>
            <a:r>
              <a:rPr lang="en-US" dirty="0">
                <a:latin typeface="Arial Narrow" pitchFamily="34" charset="0"/>
              </a:rPr>
              <a:t>/data -l </a:t>
            </a:r>
            <a:r>
              <a:rPr lang="en-US" dirty="0" err="1">
                <a:latin typeface="Arial Narrow" pitchFamily="34" charset="0"/>
              </a:rPr>
              <a:t>logfile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start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Note: The above </a:t>
            </a:r>
            <a:r>
              <a:rPr lang="en-US" dirty="0" err="1" smtClean="0">
                <a:latin typeface="Arial Narrow" pitchFamily="34" charset="0"/>
              </a:rPr>
              <a:t>logfile</a:t>
            </a:r>
            <a:r>
              <a:rPr lang="en-US" dirty="0" smtClean="0">
                <a:latin typeface="Arial Narrow" pitchFamily="34" charset="0"/>
              </a:rPr>
              <a:t> is located in the Postgres home directory.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/>
              <a:t>To Stop the database server: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/local/</a:t>
            </a:r>
            <a:r>
              <a:rPr lang="en-US" dirty="0" err="1">
                <a:latin typeface="Arial Narrow" pitchFamily="34" charset="0"/>
              </a:rPr>
              <a:t>pgsql</a:t>
            </a:r>
            <a:r>
              <a:rPr lang="en-US" dirty="0">
                <a:latin typeface="Arial Narrow" pitchFamily="34" charset="0"/>
              </a:rPr>
              <a:t>/bin/</a:t>
            </a:r>
            <a:r>
              <a:rPr lang="en-US" dirty="0" err="1">
                <a:latin typeface="Arial Narrow" pitchFamily="34" charset="0"/>
              </a:rPr>
              <a:t>pg_ctl</a:t>
            </a:r>
            <a:r>
              <a:rPr lang="en-US" dirty="0">
                <a:latin typeface="Arial Narrow" pitchFamily="34" charset="0"/>
              </a:rPr>
              <a:t> -D /</a:t>
            </a:r>
            <a:r>
              <a:rPr lang="en-US" dirty="0" err="1">
                <a:latin typeface="Arial Narrow" pitchFamily="34" charset="0"/>
              </a:rPr>
              <a:t>usr</a:t>
            </a:r>
            <a:r>
              <a:rPr lang="en-US" dirty="0">
                <a:latin typeface="Arial Narrow" pitchFamily="34" charset="0"/>
              </a:rPr>
              <a:t>/local/</a:t>
            </a:r>
            <a:r>
              <a:rPr lang="en-US" dirty="0" err="1">
                <a:latin typeface="Arial Narrow" pitchFamily="34" charset="0"/>
              </a:rPr>
              <a:t>pgsql</a:t>
            </a:r>
            <a:r>
              <a:rPr lang="en-US" dirty="0">
                <a:latin typeface="Arial Narrow" pitchFamily="34" charset="0"/>
              </a:rPr>
              <a:t>/data </a:t>
            </a:r>
            <a:r>
              <a:rPr lang="en-US" dirty="0" smtClean="0">
                <a:latin typeface="Arial Narrow" pitchFamily="34" charset="0"/>
              </a:rPr>
              <a:t>stop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Postgres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not talking about a Raspberry Pie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46541"/>
            <a:ext cx="6150864" cy="42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</a:t>
            </a:r>
            <a:r>
              <a:rPr lang="en-US" dirty="0" err="1" smtClean="0"/>
              <a:t>postgres</a:t>
            </a:r>
            <a:r>
              <a:rPr lang="en-US" dirty="0" smtClean="0"/>
              <a:t>, role, password in Postgres</a:t>
            </a:r>
          </a:p>
          <a:p>
            <a:r>
              <a:rPr lang="en-US" dirty="0" smtClean="0"/>
              <a:t>Start up and shutdown scripts</a:t>
            </a:r>
          </a:p>
          <a:p>
            <a:r>
              <a:rPr lang="en-US" dirty="0" smtClean="0"/>
              <a:t>Modify </a:t>
            </a:r>
            <a:r>
              <a:rPr lang="en-US" dirty="0" err="1" smtClean="0"/>
              <a:t>postgresql.conf</a:t>
            </a:r>
            <a:endParaRPr lang="en-US" dirty="0" smtClean="0"/>
          </a:p>
          <a:p>
            <a:pPr lvl="1"/>
            <a:r>
              <a:rPr lang="en-US" dirty="0" smtClean="0"/>
              <a:t>True logging instead of </a:t>
            </a:r>
            <a:r>
              <a:rPr lang="en-US" dirty="0" smtClean="0">
                <a:latin typeface="Arial Narrow" pitchFamily="34" charset="0"/>
              </a:rPr>
              <a:t>–l </a:t>
            </a:r>
            <a:r>
              <a:rPr lang="en-US" dirty="0" err="1" smtClean="0">
                <a:latin typeface="Arial Narrow" pitchFamily="34" charset="0"/>
              </a:rPr>
              <a:t>logfile</a:t>
            </a:r>
            <a:endParaRPr lang="en-US" dirty="0" smtClean="0">
              <a:latin typeface="Arial Narrow" pitchFamily="34" charset="0"/>
            </a:endParaRPr>
          </a:p>
          <a:p>
            <a:pPr lvl="1"/>
            <a:r>
              <a:rPr lang="en-US" dirty="0" smtClean="0"/>
              <a:t>Setup to listen on more than </a:t>
            </a:r>
            <a:r>
              <a:rPr lang="en-US" dirty="0" err="1" smtClean="0"/>
              <a:t>localhost</a:t>
            </a:r>
            <a:endParaRPr lang="en-US" dirty="0" smtClean="0"/>
          </a:p>
          <a:p>
            <a:r>
              <a:rPr lang="en-US" dirty="0" smtClean="0"/>
              <a:t>Modify </a:t>
            </a:r>
            <a:r>
              <a:rPr lang="en-US" dirty="0" err="1" smtClean="0"/>
              <a:t>pg_hba.conf</a:t>
            </a:r>
            <a:endParaRPr lang="en-US" dirty="0" smtClean="0"/>
          </a:p>
          <a:p>
            <a:pPr lvl="1"/>
            <a:r>
              <a:rPr lang="en-US" dirty="0" smtClean="0"/>
              <a:t>Allow other computers to access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87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sudo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apt-get install </a:t>
            </a:r>
            <a:r>
              <a:rPr lang="en-US" dirty="0" smtClean="0">
                <a:latin typeface="Arial Narrow" pitchFamily="34" charset="0"/>
              </a:rPr>
              <a:t>pgadmin3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/>
              <a:t>You will need to either make a desktop icon </a:t>
            </a:r>
            <a:r>
              <a:rPr lang="en-US" dirty="0" smtClean="0"/>
              <a:t>for </a:t>
            </a:r>
            <a:r>
              <a:rPr lang="en-US" dirty="0" smtClean="0"/>
              <a:t>it or launch it from the terminal window within x-windows.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pgadmin3 &amp;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PG Admin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raspberry PI is a credit card sized computer for $35.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86400" cy="365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Raspberry P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1390"/>
            <a:ext cx="7524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 1: 700 MHz </a:t>
            </a:r>
            <a:r>
              <a:rPr lang="en-US" dirty="0" smtClean="0"/>
              <a:t>CPU, </a:t>
            </a:r>
            <a:r>
              <a:rPr lang="en-US" dirty="0" smtClean="0"/>
              <a:t>can be 10</a:t>
            </a:r>
            <a:r>
              <a:rPr lang="en-US" dirty="0" smtClean="0"/>
              <a:t>% overclocked.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it have?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54" y="2209800"/>
            <a:ext cx="54197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700 MHz </a:t>
            </a:r>
            <a:r>
              <a:rPr lang="en-US" dirty="0" smtClean="0"/>
              <a:t>CPU, </a:t>
            </a:r>
            <a:r>
              <a:rPr lang="en-US" dirty="0" smtClean="0"/>
              <a:t>May be overclocked to 1.0 GHz.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471160" cy="38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easiest way to install an OS is with one of their image files.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www.raspberrypi.org/downloads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downloaded the </a:t>
            </a:r>
            <a:r>
              <a:rPr lang="en-US" dirty="0" err="1" smtClean="0"/>
              <a:t>Raspbian</a:t>
            </a:r>
            <a:r>
              <a:rPr lang="en-US" dirty="0" smtClean="0"/>
              <a:t> “wheezy’ version. The latest is the 2012-09-18 edition.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also need Win32DiskImager (Windows) or </a:t>
            </a:r>
            <a:r>
              <a:rPr lang="en-US" dirty="0" err="1" smtClean="0"/>
              <a:t>dd</a:t>
            </a:r>
            <a:r>
              <a:rPr lang="en-US" dirty="0" smtClean="0"/>
              <a:t> (Unix) to write the image to your SD card.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to Install the 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Run Win32DiskImager, select the image, and then click the &lt;Write&gt; button.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Installing the </a:t>
            </a:r>
            <a:r>
              <a:rPr lang="en-US" dirty="0" err="1" smtClean="0"/>
              <a:t>Raspbian</a:t>
            </a:r>
            <a:r>
              <a:rPr lang="en-US" dirty="0" smtClean="0"/>
              <a:t> OS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97287"/>
            <a:ext cx="1676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414588"/>
            <a:ext cx="46196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287"/>
            <a:ext cx="33909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Upon first </a:t>
            </a:r>
            <a:r>
              <a:rPr lang="en-US" sz="2000" dirty="0" err="1" smtClean="0"/>
              <a:t>bootup</a:t>
            </a:r>
            <a:r>
              <a:rPr lang="en-US" sz="2000" dirty="0" smtClean="0"/>
              <a:t>, you need to do some configuration. Expand the root partition. Optional: enable </a:t>
            </a:r>
            <a:r>
              <a:rPr lang="en-US" sz="2000" dirty="0" err="1" smtClean="0"/>
              <a:t>ssh</a:t>
            </a:r>
            <a:r>
              <a:rPr lang="en-US" sz="2000" dirty="0" smtClean="0"/>
              <a:t>, </a:t>
            </a:r>
            <a:r>
              <a:rPr lang="en-US" sz="2000" dirty="0" err="1" smtClean="0"/>
              <a:t>startx</a:t>
            </a:r>
            <a:r>
              <a:rPr lang="en-US" sz="2000" dirty="0" smtClean="0"/>
              <a:t>, change password.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Bootup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293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any version of Postgres or PG Admin III, we need to update the OS packages first.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update</a:t>
            </a:r>
          </a:p>
          <a:p>
            <a:pPr marL="0" indent="0">
              <a:buNone/>
            </a:pPr>
            <a:r>
              <a:rPr lang="en-US" dirty="0" err="1">
                <a:latin typeface="Arial Narrow" pitchFamily="34" charset="0"/>
              </a:rPr>
              <a:t>sudo</a:t>
            </a:r>
            <a:r>
              <a:rPr lang="en-US" dirty="0">
                <a:latin typeface="Arial Narrow" pitchFamily="34" charset="0"/>
              </a:rPr>
              <a:t> apt-get </a:t>
            </a:r>
            <a:r>
              <a:rPr lang="en-US" dirty="0" smtClean="0">
                <a:latin typeface="Arial Narrow" pitchFamily="34" charset="0"/>
              </a:rPr>
              <a:t>upgrade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3833</TotalTime>
  <Words>752</Words>
  <Application>Microsoft Office PowerPoint</Application>
  <PresentationFormat>On-screen Show (4:3)</PresentationFormat>
  <Paragraphs>165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Installing Postgres on a Raspberry PI</vt:lpstr>
      <vt:lpstr>Raspberry Pie</vt:lpstr>
      <vt:lpstr>Raspberry PI</vt:lpstr>
      <vt:lpstr>What does it have?</vt:lpstr>
      <vt:lpstr>Revision 2</vt:lpstr>
      <vt:lpstr>Preparing to Install the OS</vt:lpstr>
      <vt:lpstr>Installing the Raspbian OS</vt:lpstr>
      <vt:lpstr>First Bootup</vt:lpstr>
      <vt:lpstr>Updating the OS</vt:lpstr>
      <vt:lpstr>Installing Postgres 9.1</vt:lpstr>
      <vt:lpstr>Pre-Requisites for Compiling Postgres</vt:lpstr>
      <vt:lpstr>Additional Pre-Requisites</vt:lpstr>
      <vt:lpstr>Downloading Source Code</vt:lpstr>
      <vt:lpstr>Development Source Code Install</vt:lpstr>
      <vt:lpstr>Configuring from source code</vt:lpstr>
      <vt:lpstr>Compiling Postgres</vt:lpstr>
      <vt:lpstr>Installing Postgres</vt:lpstr>
      <vt:lpstr>Initializing the Database</vt:lpstr>
      <vt:lpstr>Starting the Postgres Server</vt:lpstr>
      <vt:lpstr>Other things to do</vt:lpstr>
      <vt:lpstr>Installing PG Admin III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Reporting Postgres Bug #7553</dc:title>
  <dc:creator>Lloyd</dc:creator>
  <cp:lastModifiedBy>Scharp User</cp:lastModifiedBy>
  <cp:revision>98</cp:revision>
  <dcterms:created xsi:type="dcterms:W3CDTF">2012-09-29T03:55:44Z</dcterms:created>
  <dcterms:modified xsi:type="dcterms:W3CDTF">2012-10-02T23:17:31Z</dcterms:modified>
</cp:coreProperties>
</file>